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Paso Robles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1201" y="3336767"/>
            <a:ext cx="9755187" cy="55033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The Next Big 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757" y="4972799"/>
            <a:ext cx="7094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Where we’ve been. Where we are. Where we’re going.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4493054" y="378510"/>
            <a:ext cx="2195012" cy="1463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6753734" y="280883"/>
            <a:ext cx="2186486" cy="1457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9003596" y="205961"/>
            <a:ext cx="1469856" cy="1444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768">
            <a:off x="310226" y="603860"/>
            <a:ext cx="2050968" cy="1452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106"/>
          <a:stretch/>
        </p:blipFill>
        <p:spPr>
          <a:xfrm rot="21420000">
            <a:off x="2412883" y="489481"/>
            <a:ext cx="2335945" cy="145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416071"/>
            <a:ext cx="9755187" cy="121114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Three “man-on-the-moon” statements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we’re going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914657" y="1747526"/>
            <a:ext cx="9725832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#1 - We will be the economic development center of the county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21420000">
            <a:off x="914863" y="2438033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Retain/expand retail &amp; tourism bases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914863" y="2958776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 opportunities for head-of-household jobs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914863" y="3479519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Position </a:t>
            </a:r>
            <a:r>
              <a:rPr lang="en-US">
                <a:solidFill>
                  <a:schemeClr val="tx1"/>
                </a:solidFill>
              </a:rPr>
              <a:t>ourselves as </a:t>
            </a:r>
            <a:r>
              <a:rPr lang="en-US" dirty="0">
                <a:solidFill>
                  <a:schemeClr val="tx1"/>
                </a:solidFill>
              </a:rPr>
              <a:t>the “home of the next big thing”</a:t>
            </a:r>
          </a:p>
        </p:txBody>
      </p:sp>
    </p:spTree>
    <p:extLst>
      <p:ext uri="{BB962C8B-B14F-4D97-AF65-F5344CB8AC3E}">
        <p14:creationId xmlns:p14="http://schemas.microsoft.com/office/powerpoint/2010/main" val="38746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416071"/>
            <a:ext cx="9755187" cy="121114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Three “man-on-the-moon” statements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we’re going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914863" y="1755365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#2 - We will be the model of modern transportation &amp; Infrastructure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21420000">
            <a:off x="914863" y="2438033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pavement maintenance system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914863" y="2958776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Effective access to and transit across Highway 46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914863" y="3479519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Develop water/sewer line upgrade/maintenance plan</a:t>
            </a:r>
          </a:p>
        </p:txBody>
      </p:sp>
    </p:spTree>
    <p:extLst>
      <p:ext uri="{BB962C8B-B14F-4D97-AF65-F5344CB8AC3E}">
        <p14:creationId xmlns:p14="http://schemas.microsoft.com/office/powerpoint/2010/main" val="426406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416071"/>
            <a:ext cx="9755187" cy="121114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Three “man-on-the-moon” statements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we’re going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914863" y="1679165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#3 - We will be the safest place to live and do business in the County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 rot="21420000">
            <a:off x="914863" y="2304683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 best-in-class 911 call center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914863" y="2825426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Maintain optimal public </a:t>
            </a:r>
            <a:r>
              <a:rPr lang="en-US" dirty="0" err="1">
                <a:solidFill>
                  <a:schemeClr val="tx1"/>
                </a:solidFill>
              </a:rPr>
              <a:t>safeTy</a:t>
            </a:r>
            <a:r>
              <a:rPr lang="en-US" dirty="0">
                <a:solidFill>
                  <a:schemeClr val="tx1"/>
                </a:solidFill>
              </a:rPr>
              <a:t> staffing levels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914863" y="3346169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Utilize technology to maximize effectiveness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914581" y="3856845"/>
            <a:ext cx="9837249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Find new paradigms of cooperation with outside agencies</a:t>
            </a:r>
          </a:p>
        </p:txBody>
      </p:sp>
    </p:spTree>
    <p:extLst>
      <p:ext uri="{BB962C8B-B14F-4D97-AF65-F5344CB8AC3E}">
        <p14:creationId xmlns:p14="http://schemas.microsoft.com/office/powerpoint/2010/main" val="7841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416071"/>
            <a:ext cx="9755187" cy="1211145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Three “man-on-the-moon” statements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we’re going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914862" y="1919033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We will be the economic development center of the county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914862" y="2615835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We will be the model of modern transportation &amp; Infrastructure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21420000">
            <a:off x="914862" y="3281751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>
                <a:solidFill>
                  <a:schemeClr val="tx1"/>
                </a:solidFill>
              </a:rPr>
              <a:t>We will be the safest place to live and do business in the County</a:t>
            </a:r>
          </a:p>
        </p:txBody>
      </p:sp>
    </p:spTree>
    <p:extLst>
      <p:ext uri="{BB962C8B-B14F-4D97-AF65-F5344CB8AC3E}">
        <p14:creationId xmlns:p14="http://schemas.microsoft.com/office/powerpoint/2010/main" val="24137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Paso Robles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1201" y="3336767"/>
            <a:ext cx="9755187" cy="55033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We will </a:t>
            </a:r>
            <a:r>
              <a:rPr lang="en-US" sz="3600" u="sng" dirty="0">
                <a:solidFill>
                  <a:schemeClr val="tx1"/>
                </a:solidFill>
              </a:rPr>
              <a:t>be</a:t>
            </a:r>
            <a:r>
              <a:rPr lang="en-US" sz="3600" dirty="0">
                <a:solidFill>
                  <a:schemeClr val="tx1"/>
                </a:solidFill>
              </a:rPr>
              <a:t> The Next Big Thing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4283504" y="359460"/>
            <a:ext cx="2195012" cy="1463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6544184" y="261833"/>
            <a:ext cx="2186486" cy="1457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8794046" y="186911"/>
            <a:ext cx="1469856" cy="1444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8768">
            <a:off x="100676" y="584810"/>
            <a:ext cx="2050968" cy="1452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106"/>
          <a:stretch/>
        </p:blipFill>
        <p:spPr>
          <a:xfrm rot="21420000">
            <a:off x="2203333" y="470431"/>
            <a:ext cx="2335945" cy="145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9497138" y="4132176"/>
            <a:ext cx="1169843" cy="175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21420000">
            <a:off x="5956264" y="4892450"/>
            <a:ext cx="3362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Steven W. Martin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Mayor, Paso Robles California</a:t>
            </a:r>
          </a:p>
        </p:txBody>
      </p:sp>
    </p:spTree>
    <p:extLst>
      <p:ext uri="{BB962C8B-B14F-4D97-AF65-F5344CB8AC3E}">
        <p14:creationId xmlns:p14="http://schemas.microsoft.com/office/powerpoint/2010/main" val="9810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663721"/>
            <a:ext cx="9755187" cy="1211145"/>
          </a:xfrm>
        </p:spPr>
        <p:txBody>
          <a:bodyPr/>
          <a:lstStyle/>
          <a:p>
            <a:pPr algn="l"/>
            <a:r>
              <a:rPr lang="en-US" dirty="0"/>
              <a:t>Remember 1986?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14863" y="1829575"/>
            <a:ext cx="9426258" cy="5503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Few hotels, restaurants, wineries, no shopping centers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we’ve been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915071" y="2351029"/>
            <a:ext cx="9121280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Main street just started, no downtown movies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21420000">
            <a:off x="915070" y="2846055"/>
            <a:ext cx="9121280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Carnegie library, old city hall, old police station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1003139" y="3835056"/>
            <a:ext cx="9121280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Leaking millions of dollars to other cities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959105" y="3340033"/>
            <a:ext cx="9121280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fire department located in current children’s museum</a:t>
            </a:r>
          </a:p>
        </p:txBody>
      </p:sp>
    </p:spTree>
    <p:extLst>
      <p:ext uri="{BB962C8B-B14F-4D97-AF65-F5344CB8AC3E}">
        <p14:creationId xmlns:p14="http://schemas.microsoft.com/office/powerpoint/2010/main" val="8425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663721"/>
            <a:ext cx="9755187" cy="1211145"/>
          </a:xfrm>
        </p:spPr>
        <p:txBody>
          <a:bodyPr/>
          <a:lstStyle/>
          <a:p>
            <a:pPr algn="l"/>
            <a:r>
              <a:rPr lang="en-US" dirty="0"/>
              <a:t>Remember 1991?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14863" y="1829575"/>
            <a:ext cx="9426258" cy="5503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Massive economic analysis of local retail market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we’ve been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915071" y="2351029"/>
            <a:ext cx="9121280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Intense community discussion about the future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 rot="21420000">
            <a:off x="915070" y="2846055"/>
            <a:ext cx="9121280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City “Quality of life” defined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959105" y="3340033"/>
            <a:ext cx="9121280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New vision for </a:t>
            </a:r>
            <a:r>
              <a:rPr lang="en-US" dirty="0" err="1">
                <a:solidFill>
                  <a:schemeClr val="tx1"/>
                </a:solidFill>
              </a:rPr>
              <a:t>paso</a:t>
            </a:r>
            <a:r>
              <a:rPr lang="en-US" dirty="0">
                <a:solidFill>
                  <a:schemeClr val="tx1"/>
                </a:solidFill>
              </a:rPr>
              <a:t> robles</a:t>
            </a:r>
          </a:p>
        </p:txBody>
      </p:sp>
    </p:spTree>
    <p:extLst>
      <p:ext uri="{BB962C8B-B14F-4D97-AF65-F5344CB8AC3E}">
        <p14:creationId xmlns:p14="http://schemas.microsoft.com/office/powerpoint/2010/main" val="231674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663721"/>
            <a:ext cx="9755187" cy="1211145"/>
          </a:xfrm>
        </p:spPr>
        <p:txBody>
          <a:bodyPr/>
          <a:lstStyle/>
          <a:p>
            <a:pPr algn="l"/>
            <a:r>
              <a:rPr lang="en-US" dirty="0"/>
              <a:t>Paso robles today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14863" y="1829575"/>
            <a:ext cx="9426258" cy="550333"/>
          </a:xfrm>
        </p:spPr>
        <p:txBody>
          <a:bodyPr/>
          <a:lstStyle/>
          <a:p>
            <a:pPr algn="l"/>
            <a:r>
              <a:rPr lang="en-US" dirty="0"/>
              <a:t>City with High quality of life defined: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 are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915072" y="2462543"/>
            <a:ext cx="9121280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</a:rPr>
              <a:t>“A place where the great majority of citizens can live, work and shop”</a:t>
            </a:r>
          </a:p>
        </p:txBody>
      </p:sp>
    </p:spTree>
    <p:extLst>
      <p:ext uri="{BB962C8B-B14F-4D97-AF65-F5344CB8AC3E}">
        <p14:creationId xmlns:p14="http://schemas.microsoft.com/office/powerpoint/2010/main" val="257657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663721"/>
            <a:ext cx="9755187" cy="1211145"/>
          </a:xfrm>
        </p:spPr>
        <p:txBody>
          <a:bodyPr/>
          <a:lstStyle/>
          <a:p>
            <a:pPr algn="l"/>
            <a:r>
              <a:rPr lang="en-US" dirty="0"/>
              <a:t>Paso robles today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14863" y="1829575"/>
            <a:ext cx="9426258" cy="550333"/>
          </a:xfrm>
        </p:spPr>
        <p:txBody>
          <a:bodyPr/>
          <a:lstStyle/>
          <a:p>
            <a:pPr algn="l"/>
            <a:r>
              <a:rPr lang="en-US" dirty="0"/>
              <a:t>General plan vision realized: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 are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938422" y="2461933"/>
            <a:ext cx="9121280" cy="1442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</a:rPr>
              <a:t>“Paso robles will be the                                  retail hub of the north county”</a:t>
            </a:r>
          </a:p>
        </p:txBody>
      </p:sp>
    </p:spTree>
    <p:extLst>
      <p:ext uri="{BB962C8B-B14F-4D97-AF65-F5344CB8AC3E}">
        <p14:creationId xmlns:p14="http://schemas.microsoft.com/office/powerpoint/2010/main" val="717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663721"/>
            <a:ext cx="9755187" cy="121114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Paso robles tomorrow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we’re going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914863" y="2031590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Jobs and housing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21420000">
            <a:off x="914863" y="2605080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Transportation and infrastructure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914863" y="3168856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Public safety</a:t>
            </a:r>
          </a:p>
        </p:txBody>
      </p:sp>
    </p:spTree>
    <p:extLst>
      <p:ext uri="{BB962C8B-B14F-4D97-AF65-F5344CB8AC3E}">
        <p14:creationId xmlns:p14="http://schemas.microsoft.com/office/powerpoint/2010/main" val="19463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663721"/>
            <a:ext cx="9755187" cy="121114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Jobs &amp; Housing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we’re going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914863" y="2031590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Economic development lead agency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21420000">
            <a:off x="914863" y="2605080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Airport commission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914863" y="3168856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Housing constraints/opportunities committee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914863" y="3749070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Continued support for tourism development</a:t>
            </a:r>
          </a:p>
        </p:txBody>
      </p:sp>
    </p:spTree>
    <p:extLst>
      <p:ext uri="{BB962C8B-B14F-4D97-AF65-F5344CB8AC3E}">
        <p14:creationId xmlns:p14="http://schemas.microsoft.com/office/powerpoint/2010/main" val="5947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416071"/>
            <a:ext cx="9755187" cy="1211145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Transportation &amp; Infrastructure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we’re going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914863" y="1755365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Highway 46 access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21420000">
            <a:off x="914863" y="2328855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City streets and alleys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914863" y="2892631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Water/sewer pipeline network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914863" y="3472845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Water/wastewater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27045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0500" y="416071"/>
            <a:ext cx="9755187" cy="1211145"/>
          </a:xfrm>
        </p:spPr>
        <p:txBody>
          <a:bodyPr>
            <a:normAutofit/>
          </a:bodyPr>
          <a:lstStyle/>
          <a:p>
            <a:pPr algn="l"/>
            <a:r>
              <a:rPr lang="en-US" sz="7200" dirty="0"/>
              <a:t>Public safety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3136">
            <a:off x="440915" y="4802478"/>
            <a:ext cx="1346666" cy="1432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400023">
            <a:off x="4147877" y="4976909"/>
            <a:ext cx="695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Where we’re going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914863" y="1755365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Factors affecting police and fire response levels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 rot="21420000">
            <a:off x="914863" y="2328855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Staffing &amp; facilities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rot="21420000">
            <a:off x="914863" y="2892631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Utilization of technology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914863" y="3472845"/>
            <a:ext cx="9426258" cy="550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Inter-agency cooperation</a:t>
            </a:r>
          </a:p>
        </p:txBody>
      </p:sp>
    </p:spTree>
    <p:extLst>
      <p:ext uri="{BB962C8B-B14F-4D97-AF65-F5344CB8AC3E}">
        <p14:creationId xmlns:p14="http://schemas.microsoft.com/office/powerpoint/2010/main" val="17799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113</TotalTime>
  <Words>425</Words>
  <Application>Microsoft Office PowerPoint</Application>
  <PresentationFormat>Widescreen</PresentationFormat>
  <Paragraphs>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Impact</vt:lpstr>
      <vt:lpstr>Main Event</vt:lpstr>
      <vt:lpstr>Paso Robles</vt:lpstr>
      <vt:lpstr>Remember 1986?</vt:lpstr>
      <vt:lpstr>Remember 1991?</vt:lpstr>
      <vt:lpstr>Paso robles today</vt:lpstr>
      <vt:lpstr>Paso robles today</vt:lpstr>
      <vt:lpstr>Paso robles tomorrow</vt:lpstr>
      <vt:lpstr>Jobs &amp; Housing</vt:lpstr>
      <vt:lpstr>Transportation &amp; Infrastructure</vt:lpstr>
      <vt:lpstr>Public safety</vt:lpstr>
      <vt:lpstr>Three “man-on-the-moon” statements</vt:lpstr>
      <vt:lpstr>Three “man-on-the-moon” statements</vt:lpstr>
      <vt:lpstr>Three “man-on-the-moon” statements</vt:lpstr>
      <vt:lpstr>Three “man-on-the-moon” statements</vt:lpstr>
      <vt:lpstr>Paso Robles</vt:lpstr>
    </vt:vector>
  </TitlesOfParts>
  <Company>City of Paso Robles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 Robles</dc:title>
  <dc:creator>Steve Martin</dc:creator>
  <cp:lastModifiedBy>Steve Martin</cp:lastModifiedBy>
  <cp:revision>34</cp:revision>
  <dcterms:created xsi:type="dcterms:W3CDTF">2017-02-21T19:35:49Z</dcterms:created>
  <dcterms:modified xsi:type="dcterms:W3CDTF">2017-02-22T06:26:02Z</dcterms:modified>
</cp:coreProperties>
</file>